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4613"/>
  </p:normalViewPr>
  <p:slideViewPr>
    <p:cSldViewPr snapToGrid="0" snapToObjects="1"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3707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3167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5389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5795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43</Words>
  <Application>Microsoft Office PowerPoint</Application>
  <PresentationFormat>On-screen Show (16:9)</PresentationFormat>
  <Paragraphs>43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APT Computer</cp:lastModifiedBy>
  <cp:revision>3</cp:revision>
  <dcterms:created xsi:type="dcterms:W3CDTF">2020-10-29T23:45:31Z</dcterms:created>
  <dcterms:modified xsi:type="dcterms:W3CDTF">2020-10-30T02:23:34Z</dcterms:modified>
</cp:coreProperties>
</file>